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Testo titolo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308597"/>
            <a:ext cx="10464800" cy="6097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sto tito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Testo titolo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ddle age"/>
          <p:cNvSpPr txBox="1"/>
          <p:nvPr>
            <p:ph type="ctrTitle"/>
          </p:nvPr>
        </p:nvSpPr>
        <p:spPr>
          <a:xfrm>
            <a:off x="-1766069" y="319603"/>
            <a:ext cx="8793430" cy="863946"/>
          </a:xfrm>
          <a:prstGeom prst="rect">
            <a:avLst/>
          </a:prstGeom>
        </p:spPr>
        <p:txBody>
          <a:bodyPr/>
          <a:lstStyle>
            <a:lvl1pPr defTabSz="438150">
              <a:defRPr sz="6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</a:lstStyle>
          <a:p>
            <a:pPr/>
            <a:r>
              <a:t>Middle age</a:t>
            </a:r>
          </a:p>
        </p:txBody>
      </p:sp>
      <p:pic>
        <p:nvPicPr>
          <p:cNvPr id="120" name="233539C0-03DF-4948-8A01-70D99C68712E-L0-001.jpeg" descr="233539C0-03DF-4948-8A01-70D99C68712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732" y="1470681"/>
            <a:ext cx="7327901" cy="515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Immagine"/>
          <p:cNvGrpSpPr/>
          <p:nvPr/>
        </p:nvGrpSpPr>
        <p:grpSpPr>
          <a:xfrm>
            <a:off x="3313481" y="5967435"/>
            <a:ext cx="7081839" cy="2772569"/>
            <a:chOff x="0" y="0"/>
            <a:chExt cx="7081837" cy="2772568"/>
          </a:xfrm>
        </p:grpSpPr>
        <p:pic>
          <p:nvPicPr>
            <p:cNvPr id="122" name="Immagine" descr="Immagin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4047" r="0" b="24047"/>
            <a:stretch>
              <a:fillRect/>
            </a:stretch>
          </p:blipFill>
          <p:spPr>
            <a:xfrm>
              <a:off x="12699" y="12700"/>
              <a:ext cx="7056561" cy="27470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Immagine" descr="Immag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081838" cy="2772569"/>
            </a:xfrm>
            <a:prstGeom prst="rect">
              <a:avLst/>
            </a:prstGeom>
            <a:effectLst/>
          </p:spPr>
        </p:pic>
      </p:grpSp>
      <p:pic>
        <p:nvPicPr>
          <p:cNvPr id="124" name="67296B9E-C1A2-4B67-8973-F0CF2D104C24-L0-001.gif" descr="67296B9E-C1A2-4B67-8973-F0CF2D104C24-L0-001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51584" y="972040"/>
            <a:ext cx="3426150" cy="4523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179.jpg--anton_domenico_gabbiani__musici_del_granprincipe_ferdinando_de_medici__firenze__gallaeria_palatina.jpg"/>
          <p:cNvGrpSpPr/>
          <p:nvPr/>
        </p:nvGrpSpPr>
        <p:grpSpPr>
          <a:xfrm>
            <a:off x="1013618" y="451433"/>
            <a:ext cx="10977564" cy="7226698"/>
            <a:chOff x="0" y="0"/>
            <a:chExt cx="10977562" cy="7226696"/>
          </a:xfrm>
        </p:grpSpPr>
        <p:pic>
          <p:nvPicPr>
            <p:cNvPr id="146" name="179.jpg--anton_domenico_gabbiani__musici_del_granprincipe_ferdinando_de_medici__firenze__gallaeria_palatina.jpg" descr="179.jpg--anton_domenico_gabbiani__musici_del_granprincipe_ferdinando_de_medici__firenze__gallaeria_palatina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6350" y="6350"/>
              <a:ext cx="10965032" cy="72138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179.jpg--anton_domenico_gabbiani__musici_del_granprincipe_ferdinando_de_medici__firenze__gallaeria_palatina.jpg" descr="179.jpg--anton_domenico_gabbiani__musici_del_granprincipe_ferdinando_de_medici__firenze__gallaeria_palatina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77563" cy="72266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9A9667CF-C81B-45BC-9577-8C907CA4743E-L0-001.jpeg" descr="9A9667CF-C81B-45BC-9577-8C907CA4743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3044" y="657474"/>
            <a:ext cx="3909583" cy="4955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93F7EA6-2923-4F19-AB05-68A9E741F6A1-L0-001.jpeg" descr="B93F7EA6-2923-4F19-AB05-68A9E741F6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5200" y="1450151"/>
            <a:ext cx="4386112" cy="6853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7917E9B4-486A-4B87-A534-AD657BB814A2-L0-001.jpeg" descr="7917E9B4-486A-4B87-A534-AD657BB814A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3199" y="1880317"/>
            <a:ext cx="4631348" cy="5992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5277" y="2913399"/>
            <a:ext cx="8494246" cy="637068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1980, Savarez"/>
          <p:cNvSpPr txBox="1"/>
          <p:nvPr/>
        </p:nvSpPr>
        <p:spPr>
          <a:xfrm>
            <a:off x="1335335" y="913923"/>
            <a:ext cx="735939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8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</a:lstStyle>
          <a:p>
            <a:pPr/>
            <a:r>
              <a:t>1980, Savarez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3E649549-D5A4-409F-9169-18AF8008A711-L0-001.jpeg" descr="3E649549-D5A4-409F-9169-18AF8008A71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1874" y="0"/>
            <a:ext cx="640105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naissance"/>
          <p:cNvSpPr txBox="1"/>
          <p:nvPr/>
        </p:nvSpPr>
        <p:spPr>
          <a:xfrm>
            <a:off x="293938" y="377244"/>
            <a:ext cx="628345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8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</a:lstStyle>
          <a:p>
            <a:pPr/>
            <a:r>
              <a:t>Renaissance</a:t>
            </a:r>
          </a:p>
        </p:txBody>
      </p:sp>
      <p:pic>
        <p:nvPicPr>
          <p:cNvPr id="129" name="851C3BA5-9903-4961-81C7-8FA8BB267398-L0-001.jpeg" descr="851C3BA5-9903-4961-81C7-8FA8BB26739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137" y="1747734"/>
            <a:ext cx="12078526" cy="7572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7C0DD27E-AB29-4B70-8160-B54EC358A44D-L0-001.jpeg" descr="7C0DD27E-AB29-4B70-8160-B54EC358A44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14300"/>
            <a:ext cx="12700000" cy="952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750" y="1547247"/>
            <a:ext cx="8877300" cy="701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A862F7D5-F5E1-40BB-9F54-23DFCD6F534C-L0-001.jpeg" descr="A862F7D5-F5E1-40BB-9F54-23DFCD6F534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7300" y="2336800"/>
            <a:ext cx="5410200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2F50CF39-1767-4FBC-8099-E480ACF0A84C-L0-001.jpeg" descr="2F50CF39-1767-4FBC-8099-E480ACF0A84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862" y="2531630"/>
            <a:ext cx="12090401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0A5FDE42-8F73-478F-A834-E99DC9CDAF89-L0-001.jpeg" descr="0A5FDE42-8F73-478F-A834-E99DC9CDAF8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7619" y="2015407"/>
            <a:ext cx="5262724" cy="5262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aroque"/>
          <p:cNvSpPr txBox="1"/>
          <p:nvPr/>
        </p:nvSpPr>
        <p:spPr>
          <a:xfrm>
            <a:off x="422296" y="407911"/>
            <a:ext cx="430936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8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</a:lstStyle>
          <a:p>
            <a:pPr/>
            <a:r>
              <a:t>Baroque</a:t>
            </a:r>
          </a:p>
        </p:txBody>
      </p:sp>
      <p:pic>
        <p:nvPicPr>
          <p:cNvPr id="141" name="6D5DC0BA-234D-42B0-95E7-54FC6BB39461-L0-001.jpeg" descr="6D5DC0BA-234D-42B0-95E7-54FC6BB39461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209"/>
          <a:stretch>
            <a:fillRect/>
          </a:stretch>
        </p:blipFill>
        <p:spPr>
          <a:xfrm>
            <a:off x="5109695" y="302815"/>
            <a:ext cx="6680164" cy="9147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2CE70D98-6930-49DA-BECF-44A6CE3B000C-L0-001.jpeg" descr="2CE70D98-6930-49DA-BECF-44A6CE3B000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228" y="1718181"/>
            <a:ext cx="11786394" cy="7695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